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BC2"/>
    <a:srgbClr val="FCF9CC"/>
    <a:srgbClr val="FAF49E"/>
    <a:srgbClr val="E2EEEE"/>
    <a:srgbClr val="9EC4C5"/>
    <a:srgbClr val="FCE2D4"/>
    <a:srgbClr val="CDE1E1"/>
    <a:srgbClr val="9EC5C6"/>
    <a:srgbClr val="FECE54"/>
    <a:srgbClr val="EB6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2" d="100"/>
          <a:sy n="82" d="100"/>
        </p:scale>
        <p:origin x="3516" y="-3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63982"/>
            <a:ext cx="2708606" cy="1727007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41424" y="5602755"/>
            <a:ext cx="235270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Slim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AP716870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Housse isotherme en néoprène RPET sur mesure pour canette en aluminium de 0,33 L de type peu large et grande.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6226" y="967199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AP716625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Sac isotherme zippé sur mesure en polyester RPET 600D doublé en aluminium et pour 4 cannettes 0,33 L. Impression en sublimation sur toute la surface et labélisé RPET.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75621" y="7715489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12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Housse isotherme en néoprène RPET sur mesure pour bouteille de bière en forme de T-shirt.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9489"/>
            <a:ext cx="5759449" cy="302371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8062" y="3697805"/>
            <a:ext cx="5589142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Loisirs et sport : promo sur les articles BE CREATIVE 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6293" y="4025062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Le printemps est là, et l'été arrive à grands pas - c'est le moment idéal pour rafraîchir vos campagnes de marketing avec la sélection de cadeaux promotionnels BE CREATIVE avec les articles de Loisirs &amp; Sport à des prix réduits !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24318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Draw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Sac isotherme piscine sur mesure en polyester RPET 600D avec rembourrage en aluminium.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SuboWrist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RPET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Bracelet de festival en polyester RPET sur mesure avec fermoir de sécurité en plastique coloré.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45193" y="13224318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Éventail pliable en papier avec impression en quadri.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1" name="Kép 20" descr="A képen kiegészítő, táska, Poggyász és táskák, Minta (Divattervezés)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1716C26-0588-0438-894C-0547403BDA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3" y="11627039"/>
            <a:ext cx="1286489" cy="128648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0DD06BF-6E89-607B-3CB2-CF957C9C8B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08" y="11670355"/>
            <a:ext cx="1192393" cy="1192393"/>
          </a:xfrm>
          <a:prstGeom prst="rect">
            <a:avLst/>
          </a:prstGeom>
        </p:spPr>
      </p:pic>
      <p:pic>
        <p:nvPicPr>
          <p:cNvPr id="18" name="Kép 1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CED4BD5-2DB4-A9C7-D79C-6424F60B3E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47" y="11462489"/>
            <a:ext cx="1524238" cy="152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6634</TotalTime>
  <Words>209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168</cp:revision>
  <cp:lastPrinted>2020-10-14T10:13:42Z</cp:lastPrinted>
  <dcterms:created xsi:type="dcterms:W3CDTF">2020-04-21T06:52:21Z</dcterms:created>
  <dcterms:modified xsi:type="dcterms:W3CDTF">2025-03-11T14:02:57Z</dcterms:modified>
  <cp:category/>
</cp:coreProperties>
</file>